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0" r:id="rId6"/>
    <p:sldId id="261" r:id="rId7"/>
    <p:sldId id="262" r:id="rId8"/>
    <p:sldId id="257" r:id="rId9"/>
    <p:sldId id="263" r:id="rId10"/>
    <p:sldId id="264" r:id="rId11"/>
    <p:sldId id="265" r:id="rId12"/>
    <p:sldId id="266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B40B6-09B0-4B17-AC6E-C2CAF25D3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8F576B-5324-41CF-A4E3-1010813FC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983C21-CFFC-421B-9A49-A4E641D1E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9815B8-EC2A-4EE3-A8B2-E09E033B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B4F24A-73BA-421F-9375-A2D3D444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47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2A1C1-495F-4CE9-A979-0D388932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FB303A-1D70-4334-9B46-A803271C4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C601DA-8644-4AE9-B1F8-D6DC1292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2A2C0-21BB-43E7-89A1-C2AB6830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CFD82D-470F-4B70-A7E8-170245A8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85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1E5B812-91A7-4BE4-8648-1AAFA6E44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C6D1E2-D30A-427B-86D1-5A47CAF39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EE1B1D-8D88-4028-ADBD-FE56D0E8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E9B3EB-C23D-4DEA-BACA-020D3E69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2DD484-30DC-48A9-96FA-A85D9582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28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FEFBA-9FF5-44CC-B3C0-927FB2B0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556B46-11C7-4A8C-9E89-9565F032C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C0E61D-9D8F-4935-8D8D-A2C9B64C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212593-39BD-4EEE-9E9C-A3CBDC5E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BE867-7488-43C9-9EE4-AEEC1FFF5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8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2B01D-9622-4286-BA1B-801277CF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6695DA-18F7-4C35-9746-A9571D54B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35E5DF-174D-4F3C-98EB-3E7C42830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E5CD06-0075-4BAC-9C7C-54870B50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813456-9B39-483C-B91A-E9E80E39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6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A07932-13E9-4B45-93EE-3E6FE114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F9187D-C253-4F92-BEA0-228F27095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10EBA9-1812-4C38-8DD2-52960A895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5A87B3-9ED8-46A6-9403-BA7D2B64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D9F548-5734-422F-82E0-D9BC3531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A61093-77F2-4471-9AFB-5DEF02B66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29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B731B-CC2D-4517-8DE9-2B00AF26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C26B78-E6D4-45FA-A0D4-D0F1A1426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F44818-3B87-4FEA-B387-20DF528FA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8A3B5E-09E3-481B-934A-3DE4D6EE0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B79F08B-B0AE-450B-A9AF-44062F27C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23D2D5F-60FA-463E-9B50-DBE04815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0C99D2B-2154-4CD7-9047-1D91EA57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7AE184-C7B0-429F-8DA0-19F22549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91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CA3B8-72E2-44C9-9C78-AFB8D2BB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C8F35C-1B22-4462-89B4-DF663AB5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3F9105-701C-4D5C-9264-ACE2178C1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322E3D-A5F8-4628-8D3C-4470BFF0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4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D58D0D-723A-44E2-9A6C-B8D513C8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963EACE-6DD8-4A3D-AE7D-C3FDD0E1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112A8C-AA48-4597-AF71-E78CA771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40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DBF70-63DF-4AF9-B82D-B0E59A95B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305E5F-BE82-454C-9FC2-BF6590026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F6B7E3-0CF1-4FDD-AA12-DA5F84718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BC5B0D-A338-49A7-AD45-918DDC04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1C00BC-442C-444C-93A6-D7C84823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CCF314-C024-4C8E-BC7B-AAA2B24B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81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C1349-595E-4B99-931A-15739AA4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A7A25B-F5F0-4C73-B949-D34EA8C95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78AA5A-A75A-49DD-89D1-C2F152BC3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9FD2A0-E45B-466A-B157-0C0534DC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A5A627-B46D-434D-A59B-DB2283CC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220D6B4-6814-4461-A9A3-D0C6889A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71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1F0231E-3F6B-4051-9C25-1071310F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D0ACD1-36DC-409C-93D9-BBCA96A98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D2791C-B441-4BE5-8C52-85A478576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EF5B-636D-4FB7-AF69-827F6C139A4B}" type="datetimeFigureOut">
              <a:rPr lang="de-DE" smtClean="0"/>
              <a:t>31.08.2023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9A47CE-8C86-45AE-8832-75C690EFC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F535D4-D1C3-43A3-86CD-AE8773CD5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817BA-718C-488D-ABE8-7E09F9F100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86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1CEAB-5A59-4216-BA1F-324C17031F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16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A21EB7-65EB-497A-8CFB-8ECC01EFB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7200" b="1" dirty="0">
                <a:solidFill>
                  <a:srgbClr val="7030A0"/>
                </a:solidFill>
              </a:rPr>
              <a:t>Der gute Hirte</a:t>
            </a:r>
          </a:p>
        </p:txBody>
      </p:sp>
    </p:spTree>
    <p:extLst>
      <p:ext uri="{BB962C8B-B14F-4D97-AF65-F5344CB8AC3E}">
        <p14:creationId xmlns:p14="http://schemas.microsoft.com/office/powerpoint/2010/main" val="1857469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AFA290-9277-4F02-AB2D-36398FDC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320433-970B-4337-9AE4-26DA30A4B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salbest mein Haupt mit Öl </a:t>
            </a:r>
          </a:p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schenkest mir voll ein. </a:t>
            </a:r>
          </a:p>
          <a:p>
            <a:pPr algn="ctr"/>
            <a:endParaRPr lang="de-DE" sz="9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174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F0A73-B532-4D3E-8721-FA721FE2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ABCC3E-CB8D-4BD7-B753-161320B05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Gutes und Barmherzigkeit   werden mir folgen mein Leben lang,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434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90EF7-31D9-4F5D-AF0F-BDD173D7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E8546F-1049-41C3-B177-1CD7DB406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ich werde bleiben </a:t>
            </a:r>
          </a:p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Hause des HERRN immerdar.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979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54959-E5FA-4CCB-B80B-D5A32CB1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DDA511-E190-4A1B-8024-A77B0C69E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HERR ist mein Hirte, mir wird nichts mangeln.</a:t>
            </a:r>
          </a:p>
        </p:txBody>
      </p:sp>
    </p:spTree>
    <p:extLst>
      <p:ext uri="{BB962C8B-B14F-4D97-AF65-F5344CB8AC3E}">
        <p14:creationId xmlns:p14="http://schemas.microsoft.com/office/powerpoint/2010/main" val="89179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470D6-9FA5-4EBE-9CEB-DB249D52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ED3275-7697-47B0-B8F9-5827098F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weidet mich auf einer grünen Aue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458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83103-9201-406E-89A5-0C559764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48CA8C-FAD3-4F95-9A09-EEE862F56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führet mich zum frischen Wasser.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721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30081-C9E7-45BE-9DA3-DAEA406B5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94B68D-BB99-4BA6-B9E9-01A198C02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erquicket </a:t>
            </a:r>
          </a:p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meine Seele.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00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A87E4-0363-40AF-B99A-76D73905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86108A-53B3-4662-B0F9-DACDF3ED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führet mich auf rechter Straße         um seines Namens willen.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666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178E87-C062-4B55-AC46-BA666298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EDCBD6-51EF-4D1E-A28C-C4C87E956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de-DE" sz="2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ob ich schon</a:t>
            </a:r>
          </a:p>
          <a:p>
            <a:pPr marL="0" indent="0" algn="ctr">
              <a:buNone/>
            </a:pPr>
            <a:r>
              <a:rPr lang="de-DE" sz="2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wanderte </a:t>
            </a:r>
          </a:p>
          <a:p>
            <a:pPr marL="0" indent="0" algn="ctr">
              <a:buNone/>
            </a:pPr>
            <a:r>
              <a:rPr lang="de-DE" sz="2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finstern Tal, </a:t>
            </a:r>
          </a:p>
          <a:p>
            <a:pPr marL="0" indent="0" algn="ctr">
              <a:buNone/>
            </a:pPr>
            <a:r>
              <a:rPr lang="de-DE" sz="2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fürchte ich </a:t>
            </a:r>
          </a:p>
          <a:p>
            <a:pPr marL="0" indent="0" algn="ctr">
              <a:buNone/>
            </a:pPr>
            <a:r>
              <a:rPr lang="de-DE" sz="2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 Unglück;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97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4203A-0555-4C36-A828-BD814C0B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AA8CFC-D248-4B8D-9D7E-5B0681912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denn du bist </a:t>
            </a:r>
          </a:p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 mir, </a:t>
            </a:r>
          </a:p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 Stecken und Stab trösten mich. </a:t>
            </a:r>
          </a:p>
          <a:p>
            <a:pPr algn="ctr"/>
            <a:endParaRPr lang="de-DE" sz="9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172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37241-DA9F-4267-9E19-6D1C33AC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3554BD-85AB-4882-AD31-01D67159D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bereitest vor mir einen Tisch </a:t>
            </a:r>
          </a:p>
          <a:p>
            <a:pPr marL="0" indent="0" algn="ctr">
              <a:buNone/>
            </a:pPr>
            <a:r>
              <a:rPr lang="de-DE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Angesicht meiner Feinde.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080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Breitbild</PresentationFormat>
  <Paragraphs>26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PSALM 23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23</dc:title>
  <dc:creator>Ursel Christine</dc:creator>
  <cp:lastModifiedBy>Dorsch Martina</cp:lastModifiedBy>
  <cp:revision>2</cp:revision>
  <cp:lastPrinted>2023-01-17T19:23:18Z</cp:lastPrinted>
  <dcterms:created xsi:type="dcterms:W3CDTF">2023-01-17T19:15:40Z</dcterms:created>
  <dcterms:modified xsi:type="dcterms:W3CDTF">2023-08-31T07:07:08Z</dcterms:modified>
</cp:coreProperties>
</file>