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80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16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6576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683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007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667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7604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93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07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42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00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00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66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7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77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777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BFD0E-C75E-4672-8CAC-5128904804B0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8B935D9-0921-4EAB-934F-9A6965033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20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CACA4-31D3-4CEF-895C-33D3E4E57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31800"/>
            <a:ext cx="9144000" cy="3048324"/>
          </a:xfrm>
        </p:spPr>
        <p:txBody>
          <a:bodyPr>
            <a:normAutofit fontScale="90000"/>
          </a:bodyPr>
          <a:lstStyle/>
          <a:p>
            <a:r>
              <a:rPr lang="de-DE" sz="8000" dirty="0">
                <a:latin typeface="Arial Rounded MT Bold" panose="020F0704030504030204" pitchFamily="34" charset="0"/>
              </a:rPr>
              <a:t>Leitbild </a:t>
            </a:r>
            <a:br>
              <a:rPr lang="de-DE" dirty="0">
                <a:latin typeface="Arial Rounded MT Bold" panose="020F0704030504030204" pitchFamily="34" charset="0"/>
              </a:rPr>
            </a:br>
            <a:r>
              <a:rPr lang="de-DE" sz="8000" dirty="0">
                <a:latin typeface="Arial Rounded MT Bold" panose="020F0704030504030204" pitchFamily="34" charset="0"/>
              </a:rPr>
              <a:t>von Kirche </a:t>
            </a:r>
            <a:br>
              <a:rPr lang="de-DE" sz="8000" dirty="0">
                <a:latin typeface="Arial Rounded MT Bold" panose="020F0704030504030204" pitchFamily="34" charset="0"/>
              </a:rPr>
            </a:br>
            <a:r>
              <a:rPr lang="de-DE" sz="8000" dirty="0">
                <a:latin typeface="Arial Rounded MT Bold" panose="020F0704030504030204" pitchFamily="34" charset="0"/>
              </a:rPr>
              <a:t>und Diakonie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72BA46-7C55-49C8-B7A4-A60E14BE62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40992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7F55038-9075-44EE-B874-06C61901E63D}"/>
              </a:ext>
            </a:extLst>
          </p:cNvPr>
          <p:cNvSpPr/>
          <p:nvPr/>
        </p:nvSpPr>
        <p:spPr>
          <a:xfrm>
            <a:off x="1127464" y="1642947"/>
            <a:ext cx="10466773" cy="3929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Kirche und Diakonie: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offen und deutlich,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aufgeschlossen und verlässlich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leisten wir Hilfe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verschaffen Gehör.</a:t>
            </a:r>
            <a:endParaRPr lang="de-DE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93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9A1F658-4ACB-454D-A8C3-D587F3042A13}"/>
              </a:ext>
            </a:extLst>
          </p:cNvPr>
          <p:cNvSpPr/>
          <p:nvPr/>
        </p:nvSpPr>
        <p:spPr>
          <a:xfrm>
            <a:off x="742764" y="2228357"/>
            <a:ext cx="9321553" cy="217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Kirche &amp; Diakonie: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 Glauben und dem Leben dienen, damit Leben gelingt...</a:t>
            </a:r>
            <a:endParaRPr lang="de-DE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3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7E86696-781D-4645-9022-276BF11F2B38}"/>
              </a:ext>
            </a:extLst>
          </p:cNvPr>
          <p:cNvSpPr/>
          <p:nvPr/>
        </p:nvSpPr>
        <p:spPr>
          <a:xfrm>
            <a:off x="523782" y="1473694"/>
            <a:ext cx="9809825" cy="463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verstehen wir uns und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wollen wir verstanden werden: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4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Evang</a:t>
            </a: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Luth. Kirche in Bayern (ELKB)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Diakonie</a:t>
            </a:r>
            <a:endParaRPr lang="de-DE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32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57B9A81-0A87-4D59-8B8D-0FA638F973CE}"/>
              </a:ext>
            </a:extLst>
          </p:cNvPr>
          <p:cNvSpPr/>
          <p:nvPr/>
        </p:nvSpPr>
        <p:spPr>
          <a:xfrm>
            <a:off x="1171854" y="1784410"/>
            <a:ext cx="8318376" cy="3586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sind Kirche: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Kirche des Vaters,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Sohnes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des Heiligen Geistes.</a:t>
            </a:r>
            <a:endParaRPr lang="de-DE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8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F56C318-C377-41FA-9D0B-F493E05D8BB6}"/>
              </a:ext>
            </a:extLst>
          </p:cNvPr>
          <p:cNvSpPr/>
          <p:nvPr/>
        </p:nvSpPr>
        <p:spPr>
          <a:xfrm>
            <a:off x="1109708" y="2357547"/>
            <a:ext cx="9552374" cy="2514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sind Teil der weltweiten Christenheit und setzen uns ein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das Leben in der einen Welt.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14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90EEEB1-3D34-4828-A613-6DC368B1DF19}"/>
              </a:ext>
            </a:extLst>
          </p:cNvPr>
          <p:cNvSpPr/>
          <p:nvPr/>
        </p:nvSpPr>
        <p:spPr>
          <a:xfrm>
            <a:off x="843378" y="1486197"/>
            <a:ext cx="9411809" cy="3727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-"/>
            </a:pPr>
            <a:endParaRPr lang="de-DE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Heilige Geist führt uns zusammen und hält uns in Bewegung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Dienstgemeinschaft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 Frauen und Männern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Haupt- und Ehrenamt.</a:t>
            </a:r>
            <a:endParaRPr lang="de-DE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61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0FC913E-B8DD-4FB7-BF1A-5C5A776E2101}"/>
              </a:ext>
            </a:extLst>
          </p:cNvPr>
          <p:cNvSpPr/>
          <p:nvPr/>
        </p:nvSpPr>
        <p:spPr>
          <a:xfrm>
            <a:off x="603682" y="2034893"/>
            <a:ext cx="9818703" cy="2514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Evangelium von Jesus Christus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Wort und Tat leben: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achten die Würde jedes Menschen.</a:t>
            </a:r>
            <a:endParaRPr lang="de-DE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1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525B7BF7-45E5-4EE1-A1E8-F59BD5D7F770}"/>
              </a:ext>
            </a:extLst>
          </p:cNvPr>
          <p:cNvSpPr/>
          <p:nvPr/>
        </p:nvSpPr>
        <p:spPr>
          <a:xfrm>
            <a:off x="435006" y="2192784"/>
            <a:ext cx="10308454" cy="2460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Dabei orientieren wir uns selbst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unser Handeln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biblischen Bildern, die uns leiten.</a:t>
            </a:r>
            <a:endParaRPr lang="de-DE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de-DE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5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A5A5346-64A9-4062-9CFC-4D1D8C0D902C}"/>
              </a:ext>
            </a:extLst>
          </p:cNvPr>
          <p:cNvSpPr/>
          <p:nvPr/>
        </p:nvSpPr>
        <p:spPr>
          <a:xfrm>
            <a:off x="834502" y="771237"/>
            <a:ext cx="10901778" cy="5709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stehen in der reformatorischen Tradition: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allein Jesus Christus,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allein die Heilige Schrift,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allein durch die Gnade,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allein durch den Glauben.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sind aus lebendiger Tradition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innovativ.</a:t>
            </a:r>
            <a:endParaRPr lang="de-DE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7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5FAE91B4-02D3-4C45-BA45-D2B05BCE363D}"/>
              </a:ext>
            </a:extLst>
          </p:cNvPr>
          <p:cNvSpPr/>
          <p:nvPr/>
        </p:nvSpPr>
        <p:spPr>
          <a:xfrm>
            <a:off x="1491449" y="1959624"/>
            <a:ext cx="9259409" cy="3586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Landeskirche stehen wir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unserem jeweiligen Ort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mitten in der Gesellschaft.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sind da,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 Menschen uns brauchen.</a:t>
            </a:r>
            <a:endParaRPr lang="de-DE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944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216</Words>
  <Application>Microsoft Office PowerPoint</Application>
  <PresentationFormat>Breitbild</PresentationFormat>
  <Paragraphs>50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Arial Rounded MT Bold</vt:lpstr>
      <vt:lpstr>Calibri</vt:lpstr>
      <vt:lpstr>Times New Roman</vt:lpstr>
      <vt:lpstr>Trebuchet MS</vt:lpstr>
      <vt:lpstr>Wingdings 3</vt:lpstr>
      <vt:lpstr>Facette</vt:lpstr>
      <vt:lpstr>Leitbild  von Kirche  und Diakonie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Leitbild  von Kirche  und Diakonie</dc:title>
  <dc:creator>Christa Mueller</dc:creator>
  <cp:lastModifiedBy>Dorsch Martina</cp:lastModifiedBy>
  <cp:revision>3</cp:revision>
  <dcterms:created xsi:type="dcterms:W3CDTF">2022-10-31T15:14:07Z</dcterms:created>
  <dcterms:modified xsi:type="dcterms:W3CDTF">2023-08-31T07:05:28Z</dcterms:modified>
</cp:coreProperties>
</file>